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554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2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4.svg"/><Relationship Id="rId5" Type="http://schemas.openxmlformats.org/officeDocument/2006/relationships/image" Target="../media/image4.svg"/><Relationship Id="rId1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1.png"/><Relationship Id="rId1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12" Type="http://schemas.openxmlformats.org/officeDocument/2006/relationships/image" Target="../media/image10.svg"/><Relationship Id="rId17" Type="http://schemas.openxmlformats.org/officeDocument/2006/relationships/image" Target="../media/image23.png"/><Relationship Id="rId2" Type="http://schemas.openxmlformats.org/officeDocument/2006/relationships/image" Target="../media/image17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8.svg"/><Relationship Id="rId4" Type="http://schemas.openxmlformats.org/officeDocument/2006/relationships/image" Target="../media/image18.jpe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18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10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18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10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microsoft.com/office/2007/relationships/hdphoto" Target="../media/hdphoto3.wdp"/><Relationship Id="rId2" Type="http://schemas.openxmlformats.org/officeDocument/2006/relationships/image" Target="../media/image18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2.png"/><Relationship Id="rId10" Type="http://schemas.openxmlformats.org/officeDocument/2006/relationships/image" Target="../media/image10.svg"/><Relationship Id="rId19" Type="http://schemas.microsoft.com/office/2007/relationships/hdphoto" Target="../media/hdphoto2.wdp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microsoft.com/office/2007/relationships/hdphoto" Target="../media/hdphoto2.wdp"/><Relationship Id="rId2" Type="http://schemas.openxmlformats.org/officeDocument/2006/relationships/image" Target="../media/image18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microsoft.com/office/2007/relationships/hdphoto" Target="../media/hdphoto3.wdp"/><Relationship Id="rId10" Type="http://schemas.openxmlformats.org/officeDocument/2006/relationships/image" Target="../media/image10.svg"/><Relationship Id="rId19" Type="http://schemas.openxmlformats.org/officeDocument/2006/relationships/image" Target="../media/image26.gif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139C7E4-8A38-14F8-F084-1CEC39879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0393">
            <a:off x="351595" y="19247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9BF0858-64D7-45BC-9729-C04D60A4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507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525172CE-37C7-F880-3491-CA93208E5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A80347B9-E402-1ACF-3B2C-E653F1A52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177E198-0C90-8011-1EDD-0A8A59DAE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81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4904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15EE6D2-6422-1053-34D6-BA18978C6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141864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15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155823" y="167064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4EEC385-11F7-3498-776A-E142079AA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-4729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709543" y="3429000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591251" y="205903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28810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4348781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8164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589312" y="3706000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4CA22CFA-6F9B-A3D7-1011-3237374EF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96CA73F-7275-A8C3-340F-74FD3090D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96F3179-B02E-00EF-6412-73D962299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AAFFED2-BE9D-382E-CA1C-788B1B2B73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9331DD57-01D6-ADF9-D2A6-90544CEA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91FC5BF4-BD6C-8187-E286-81C5196B5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02B8B380-B380-4A60-DFEB-935B0CBA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8BD3DA1D-A830-3414-BB10-D07D8F56F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2C2D348-F636-60F2-4142-2B3204648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34C1F1C-4C68-F4A6-4AC3-F509C048E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B20D651-8B86-193E-2749-8EF74F79B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0B74453-08DD-BDFB-B46B-0E400A8DE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E25FB44-B252-246D-6202-1909B57C08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CC9F2B0E-4A6B-CE24-C84C-6AD2E794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6327782" y="32227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316CD03C-9395-F595-55F3-026085A37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0684546B-8161-6AB6-64E3-8B59FE966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2B9F2959-C350-9735-95CA-83387EA3F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84445EE-3747-B655-8A95-74F061318A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8359B4CC-96D9-9C38-4410-9DE399D8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31016F1-A93D-D0E6-5C90-9BF8BFA7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D0A95852-3C18-C017-6FE6-633D54EC4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FE4D52D4-B1F2-51D2-28D6-F34785360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E4C543F9-E87B-E23A-1CBF-3B74299798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65</Words>
  <Application>Microsoft Office PowerPoint</Application>
  <PresentationFormat>Širokoúhlá obrazovka</PresentationFormat>
  <Paragraphs>6</Paragraphs>
  <Slides>13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Václav Kožený</cp:lastModifiedBy>
  <cp:revision>1</cp:revision>
  <dcterms:created xsi:type="dcterms:W3CDTF">2024-11-27T08:36:40Z</dcterms:created>
  <dcterms:modified xsi:type="dcterms:W3CDTF">2024-11-27T09:32:05Z</dcterms:modified>
</cp:coreProperties>
</file>